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74" r:id="rId3"/>
    <p:sldId id="275" r:id="rId4"/>
    <p:sldId id="276" r:id="rId5"/>
    <p:sldId id="257" r:id="rId6"/>
    <p:sldId id="258" r:id="rId7"/>
    <p:sldId id="277" r:id="rId8"/>
    <p:sldId id="259" r:id="rId9"/>
    <p:sldId id="260" r:id="rId10"/>
    <p:sldId id="261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80" d="100"/>
          <a:sy n="80" d="100"/>
        </p:scale>
        <p:origin x="-78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hr-H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86B0053-AF40-4C0D-B7E0-B99186C9D62C}" type="datetimeFigureOut">
              <a:rPr lang="hr-HR"/>
              <a:pPr/>
              <a:t>10.6.2016</a:t>
            </a:fld>
            <a:endParaRPr lang="hr-HR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hr-H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3936B53-0708-4062-8F0E-68412AEE8F2C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7C4FC-128D-4368-8B16-5C856170D67A}" type="datetimeFigureOut">
              <a:rPr lang="en-US"/>
              <a:pPr>
                <a:defRPr/>
              </a:pPr>
              <a:t>6/10/2016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F6AC-1AE8-47AB-BF35-714C75F0C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A5D3E-091A-4080-A883-8B6F9EECA878}" type="datetimeFigureOut">
              <a:rPr lang="en-US"/>
              <a:pPr>
                <a:defRPr/>
              </a:pPr>
              <a:t>6/10/2016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953D-B41D-4D92-9432-E71C5DE7D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1830-CDFD-4881-9E7D-1E588708B8B6}" type="datetimeFigureOut">
              <a:rPr lang="en-US"/>
              <a:pPr>
                <a:defRPr/>
              </a:pPr>
              <a:t>6/10/2016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C547-CC38-4F53-9B0A-C861C6640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6585C-00A7-4026-9FEE-46E846855A5B}" type="datetimeFigureOut">
              <a:rPr lang="en-US"/>
              <a:pPr>
                <a:defRPr/>
              </a:pPr>
              <a:t>6/10/2016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6A00-5DF1-4145-8C23-8110301DC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1590-D80A-4FA7-9A74-E0E214621ED0}" type="datetimeFigureOut">
              <a:rPr lang="en-US"/>
              <a:pPr>
                <a:defRPr/>
              </a:pPr>
              <a:t>6/10/2016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6712-3CD5-4D70-8260-FA141FC64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5D8D9-7716-473F-9BA8-0F5EDD2F84CA}" type="datetimeFigureOut">
              <a:rPr lang="en-US"/>
              <a:pPr>
                <a:defRPr/>
              </a:pPr>
              <a:t>6/10/2016</a:t>
            </a:fld>
            <a:endParaRPr lang="en-US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44A3-F3FD-44B4-A9BA-57DDC8067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5690-4C88-4E18-B5BA-98AABB1AB8BE}" type="datetimeFigureOut">
              <a:rPr lang="en-US"/>
              <a:pPr>
                <a:defRPr/>
              </a:pPr>
              <a:t>6/10/2016</a:t>
            </a:fld>
            <a:endParaRPr lang="en-US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6955-305C-444D-BC8F-9C2AFA7B7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2B964-607F-44C6-A916-A1AEF95F8465}" type="datetimeFigureOut">
              <a:rPr lang="en-US"/>
              <a:pPr>
                <a:defRPr/>
              </a:pPr>
              <a:t>6/10/2016</a:t>
            </a:fld>
            <a:endParaRPr lang="en-US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D6C0-D416-489B-AF4F-1C339C24B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659F-33E5-4B37-8AC6-35581D4C5630}" type="datetimeFigureOut">
              <a:rPr lang="en-US"/>
              <a:pPr>
                <a:defRPr/>
              </a:pPr>
              <a:t>6/10/2016</a:t>
            </a:fld>
            <a:endParaRPr lang="en-US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C2E5-7024-479F-B105-349AC6C24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988D6-9918-407A-9F6D-9C288CB9F69A}" type="datetimeFigureOut">
              <a:rPr lang="en-US"/>
              <a:pPr>
                <a:defRPr/>
              </a:pPr>
              <a:t>6/10/2016</a:t>
            </a:fld>
            <a:endParaRPr lang="en-US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B84A7-8F27-4987-B8C1-DE9AA91BD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F57B0-9344-48F2-BB1F-5400EEF5995C}" type="datetimeFigureOut">
              <a:rPr lang="en-US"/>
              <a:pPr>
                <a:defRPr/>
              </a:pPr>
              <a:t>6/10/2016</a:t>
            </a:fld>
            <a:endParaRPr lang="en-US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63E4B-06EC-4CBB-88D2-3F4A6A397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 smtClean="0"/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6E3972-3595-41C1-BF0A-40ADDA8D1E5B}" type="datetimeFigureOut">
              <a:rPr lang="en-US"/>
              <a:pPr>
                <a:defRPr/>
              </a:pPr>
              <a:t>6/10/2016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C7C297-AD02-4E84-9976-A1F03A80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Slika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7238"/>
            <a:ext cx="122174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Slika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6050" y="5753100"/>
            <a:ext cx="91455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zervirano mjesto sadržaja 2"/>
          <p:cNvSpPr>
            <a:spLocks noGrp="1"/>
          </p:cNvSpPr>
          <p:nvPr>
            <p:ph idx="1"/>
          </p:nvPr>
        </p:nvSpPr>
        <p:spPr>
          <a:xfrm>
            <a:off x="179388" y="141288"/>
            <a:ext cx="9032875" cy="892175"/>
          </a:xfrm>
        </p:spPr>
        <p:txBody>
          <a:bodyPr/>
          <a:lstStyle/>
          <a:p>
            <a:r>
              <a:rPr lang="hr-HR" b="1" smtClean="0">
                <a:latin typeface="Andalus"/>
                <a:ea typeface="Andalus"/>
                <a:cs typeface="Andalus"/>
              </a:rPr>
              <a:t>„Muzej izvan zidova” / „The open air museum”</a:t>
            </a:r>
            <a:endParaRPr lang="en-US" b="1" smtClean="0">
              <a:latin typeface="Andalus"/>
              <a:ea typeface="Andalus"/>
              <a:cs typeface="Andalus"/>
            </a:endParaRPr>
          </a:p>
        </p:txBody>
      </p:sp>
      <p:pic>
        <p:nvPicPr>
          <p:cNvPr id="22530" name="Slika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727075"/>
            <a:ext cx="8602662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Slika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8" y="127000"/>
            <a:ext cx="469106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Slika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4200" y="1690688"/>
            <a:ext cx="5965825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Slika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638" y="3473450"/>
            <a:ext cx="4691062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zervirano mjesto sadržaja 2"/>
          <p:cNvSpPr>
            <a:spLocks noGrp="1"/>
          </p:cNvSpPr>
          <p:nvPr>
            <p:ph idx="1"/>
          </p:nvPr>
        </p:nvSpPr>
        <p:spPr>
          <a:xfrm>
            <a:off x="5664200" y="504825"/>
            <a:ext cx="9032875" cy="8937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Kulturno-zabavna događanja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Cultural</a:t>
            </a:r>
            <a:r>
              <a:rPr lang="hr-H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r-HR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and</a:t>
            </a:r>
            <a:r>
              <a:rPr lang="hr-H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r-HR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entertainment</a:t>
            </a:r>
            <a:r>
              <a:rPr lang="hr-H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r-HR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events</a:t>
            </a:r>
            <a:r>
              <a:rPr lang="hr-H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Slika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525" y="438150"/>
            <a:ext cx="100584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zervirano mjesto sadržaja 2"/>
          <p:cNvSpPr>
            <a:spLocks noGrp="1"/>
          </p:cNvSpPr>
          <p:nvPr>
            <p:ph idx="1"/>
          </p:nvPr>
        </p:nvSpPr>
        <p:spPr>
          <a:xfrm>
            <a:off x="4205288" y="6067425"/>
            <a:ext cx="9032875" cy="893763"/>
          </a:xfrm>
        </p:spPr>
        <p:txBody>
          <a:bodyPr/>
          <a:lstStyle/>
          <a:p>
            <a:r>
              <a:rPr lang="hr-HR" b="1" smtClean="0">
                <a:latin typeface="Andalus"/>
                <a:ea typeface="Andalus"/>
                <a:cs typeface="Andalus"/>
              </a:rPr>
              <a:t>Hvala / Thank you</a:t>
            </a:r>
            <a:endParaRPr lang="en-US" b="1" smtClean="0">
              <a:latin typeface="Andalus"/>
              <a:ea typeface="Andalus"/>
              <a:cs typeface="Andal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Slika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230188"/>
            <a:ext cx="6302375" cy="639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sadržaja 2"/>
          <p:cNvSpPr txBox="1">
            <a:spLocks/>
          </p:cNvSpPr>
          <p:nvPr/>
        </p:nvSpPr>
        <p:spPr>
          <a:xfrm>
            <a:off x="6970713" y="1685925"/>
            <a:ext cx="11791950" cy="56975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r-HR" sz="2400" b="1">
                <a:latin typeface="Andalus"/>
                <a:ea typeface="Andalus"/>
                <a:cs typeface="Andalus"/>
              </a:rPr>
              <a:t>Brodogradnja u Betini: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hr-HR" sz="2400">
                <a:latin typeface="Andalus"/>
                <a:ea typeface="Andalus"/>
                <a:cs typeface="Andalus"/>
              </a:rPr>
              <a:t>obitelji Filipi i Uroda doseljavaju u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r-HR" sz="2400">
                <a:latin typeface="Andalus"/>
                <a:ea typeface="Andalus"/>
                <a:cs typeface="Andalus"/>
              </a:rPr>
              <a:t>   Betinu sredinom 18. stoljeća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hr-HR" sz="2400">
              <a:latin typeface="Andalus"/>
              <a:ea typeface="Andalus"/>
              <a:cs typeface="Andalu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r-HR" sz="2400" b="1">
                <a:latin typeface="Andalus"/>
                <a:ea typeface="Andalus"/>
                <a:cs typeface="Andalus"/>
              </a:rPr>
              <a:t>Shipbuilding in Betina: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hr-HR" sz="2400">
                <a:latin typeface="Andalus"/>
                <a:ea typeface="Andalus"/>
                <a:cs typeface="Andalus"/>
              </a:rPr>
              <a:t>Filipi and Uroda families settle in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r-HR" sz="2400">
                <a:latin typeface="Andalus"/>
                <a:ea typeface="Andalus"/>
                <a:cs typeface="Andalus"/>
              </a:rPr>
              <a:t>   Betina in the middle of 18th century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r-HR" sz="2400">
                <a:latin typeface="Andalus"/>
                <a:ea typeface="Andalus"/>
                <a:cs typeface="Andalus"/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hr-HR" sz="2400">
              <a:latin typeface="Andalus"/>
              <a:ea typeface="Andalus"/>
              <a:cs typeface="Andalu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sz="2400">
              <a:latin typeface="Andalus"/>
              <a:ea typeface="Andalus"/>
              <a:cs typeface="Andal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Slika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7338" y="1408113"/>
            <a:ext cx="917733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zervirano mjesto sadržaja 2"/>
          <p:cNvSpPr txBox="1">
            <a:spLocks/>
          </p:cNvSpPr>
          <p:nvPr/>
        </p:nvSpPr>
        <p:spPr bwMode="auto">
          <a:xfrm>
            <a:off x="785813" y="319088"/>
            <a:ext cx="64944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r-HR" sz="2400" b="1">
                <a:latin typeface="Andalus"/>
                <a:ea typeface="Andalus"/>
                <a:cs typeface="Andalus"/>
              </a:rPr>
              <a:t>Posjedi stanovnika Murtera i Betine                  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r-HR" sz="2400" b="1">
                <a:latin typeface="Andalus"/>
                <a:ea typeface="Andalus"/>
                <a:cs typeface="Andalus"/>
              </a:rPr>
              <a:t>Properties of inhabitants of Murter and Betina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r-HR" sz="2400">
                <a:latin typeface="Andalus"/>
                <a:ea typeface="Andalus"/>
                <a:cs typeface="Andalus"/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hr-HR" sz="2400">
              <a:latin typeface="Andalus"/>
              <a:ea typeface="Andalus"/>
              <a:cs typeface="Andalu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sz="2400">
              <a:latin typeface="Andalus"/>
              <a:ea typeface="Andalus"/>
              <a:cs typeface="Andal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Slika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" y="206375"/>
            <a:ext cx="4267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Slika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7575" y="1604963"/>
            <a:ext cx="5470525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zervirano mjesto sadržaja 2"/>
          <p:cNvSpPr txBox="1">
            <a:spLocks/>
          </p:cNvSpPr>
          <p:nvPr/>
        </p:nvSpPr>
        <p:spPr bwMode="auto">
          <a:xfrm>
            <a:off x="5997575" y="404813"/>
            <a:ext cx="64944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r-HR" sz="2400" b="1">
                <a:latin typeface="Andalus"/>
                <a:ea typeface="Andalus"/>
                <a:cs typeface="Andalus"/>
              </a:rPr>
              <a:t>Betinska gajeta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r-HR" sz="2400" b="1">
                <a:latin typeface="Andalus"/>
                <a:ea typeface="Andalus"/>
                <a:cs typeface="Andalus"/>
              </a:rPr>
              <a:t>Betina gajeta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r-HR" sz="2400">
                <a:latin typeface="Andalus"/>
                <a:ea typeface="Andalus"/>
                <a:cs typeface="Andalus"/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hr-HR" sz="2400">
              <a:latin typeface="Andalus"/>
              <a:ea typeface="Andalus"/>
              <a:cs typeface="Andalu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sz="2400">
              <a:latin typeface="Andalus"/>
              <a:ea typeface="Andalus"/>
              <a:cs typeface="Andal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zervirano mjesto sadržaja 2"/>
          <p:cNvSpPr>
            <a:spLocks noGrp="1"/>
          </p:cNvSpPr>
          <p:nvPr>
            <p:ph idx="1"/>
          </p:nvPr>
        </p:nvSpPr>
        <p:spPr>
          <a:xfrm>
            <a:off x="153988" y="119063"/>
            <a:ext cx="10509250" cy="4351337"/>
          </a:xfrm>
        </p:spPr>
        <p:txBody>
          <a:bodyPr/>
          <a:lstStyle/>
          <a:p>
            <a:r>
              <a:rPr lang="hr-HR" b="1" smtClean="0">
                <a:latin typeface="Andalus"/>
                <a:ea typeface="Andalus"/>
                <a:cs typeface="Andalus"/>
              </a:rPr>
              <a:t>Muzej betinske drvene brodogradnje, otvoren 2015. godine</a:t>
            </a:r>
          </a:p>
          <a:p>
            <a:r>
              <a:rPr lang="hr-HR" b="1" smtClean="0">
                <a:latin typeface="Andalus"/>
                <a:ea typeface="Andalus"/>
                <a:cs typeface="Andalus"/>
              </a:rPr>
              <a:t>Betina Museum of Wooden Shipbuilding, opened in 2015</a:t>
            </a:r>
            <a:endParaRPr lang="en-US" b="1" smtClean="0">
              <a:latin typeface="Andalus"/>
              <a:ea typeface="Andalus"/>
              <a:cs typeface="Andalus"/>
            </a:endParaRPr>
          </a:p>
          <a:p>
            <a:endParaRPr lang="en-US" b="1" smtClean="0">
              <a:latin typeface="Andalus"/>
              <a:ea typeface="Andalus"/>
              <a:cs typeface="Andalus"/>
            </a:endParaRPr>
          </a:p>
        </p:txBody>
      </p:sp>
      <p:pic>
        <p:nvPicPr>
          <p:cNvPr id="17410" name="Slika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25" y="1128713"/>
            <a:ext cx="8442325" cy="562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>
            <a:spLocks noGrp="1"/>
          </p:cNvSpPr>
          <p:nvPr>
            <p:ph idx="1"/>
          </p:nvPr>
        </p:nvSpPr>
        <p:spPr>
          <a:xfrm>
            <a:off x="103188" y="76200"/>
            <a:ext cx="10509250" cy="4351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Uloga lokalne zajednice u stvaranju Muzeja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2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The</a:t>
            </a:r>
            <a:r>
              <a:rPr lang="hr-HR" sz="2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role </a:t>
            </a:r>
            <a:r>
              <a:rPr lang="hr-HR" sz="22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of</a:t>
            </a:r>
            <a:r>
              <a:rPr lang="hr-HR" sz="2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r-HR" sz="22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local</a:t>
            </a:r>
            <a:r>
              <a:rPr lang="hr-HR" sz="2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r-HR" sz="22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community</a:t>
            </a:r>
            <a:r>
              <a:rPr lang="hr-HR" sz="2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r-HR" sz="22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in</a:t>
            </a:r>
            <a:r>
              <a:rPr lang="hr-HR" sz="2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r-HR" sz="22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the</a:t>
            </a:r>
            <a:r>
              <a:rPr lang="hr-HR" sz="2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r-HR" sz="22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process</a:t>
            </a:r>
            <a:r>
              <a:rPr lang="hr-HR" sz="2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r-HR" sz="22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of</a:t>
            </a:r>
            <a:r>
              <a:rPr lang="hr-HR" sz="2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r-HR" sz="22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creating</a:t>
            </a:r>
            <a:r>
              <a:rPr lang="hr-HR" sz="2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r-HR" sz="22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the</a:t>
            </a:r>
            <a:r>
              <a:rPr lang="hr-HR" sz="2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r-HR" sz="22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Museum</a:t>
            </a:r>
            <a:endParaRPr lang="hr-HR" sz="22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5" y="969963"/>
            <a:ext cx="5053013" cy="284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13" y="3978275"/>
            <a:ext cx="5127625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613" y="3959225"/>
            <a:ext cx="4338637" cy="28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38" y="969963"/>
            <a:ext cx="5059362" cy="284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558800" y="487363"/>
            <a:ext cx="12114213" cy="4349750"/>
          </a:xfrm>
        </p:spPr>
        <p:txBody>
          <a:bodyPr>
            <a:normAutofit/>
          </a:bodyPr>
          <a:lstStyle/>
          <a:p>
            <a:r>
              <a:rPr lang="hr-HR" sz="2200" b="1" smtClean="0">
                <a:latin typeface="Andalus"/>
                <a:ea typeface="Andalus"/>
                <a:cs typeface="Andalus"/>
              </a:rPr>
              <a:t>Uloga Muzeja u životu lokalne zajednice </a:t>
            </a:r>
          </a:p>
          <a:p>
            <a:r>
              <a:rPr lang="hr-HR" sz="2200" b="1" smtClean="0">
                <a:latin typeface="Andalus"/>
                <a:ea typeface="Andalus"/>
                <a:cs typeface="Andalus"/>
              </a:rPr>
              <a:t>The role of the Museum in everyday life of local community</a:t>
            </a:r>
            <a:endParaRPr lang="en-US" sz="2400" b="1" smtClean="0">
              <a:latin typeface="Andalus"/>
              <a:ea typeface="Andalus"/>
              <a:cs typeface="Andalus"/>
            </a:endParaRPr>
          </a:p>
          <a:p>
            <a:endParaRPr lang="hr-HR" sz="2200" b="1" smtClean="0">
              <a:latin typeface="Andalus"/>
              <a:ea typeface="Andalus"/>
              <a:cs typeface="Andalus"/>
            </a:endParaRPr>
          </a:p>
          <a:p>
            <a:pPr>
              <a:buFont typeface="Arial" charset="0"/>
              <a:buNone/>
            </a:pPr>
            <a:endParaRPr lang="en-US" b="1" smtClean="0">
              <a:latin typeface="Andalus"/>
              <a:ea typeface="Andalus"/>
              <a:cs typeface="Andalus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778000"/>
            <a:ext cx="5106988" cy="3830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771650"/>
            <a:ext cx="5114925" cy="383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7578725" y="1177925"/>
            <a:ext cx="5108575" cy="4822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Prenošenje znanja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Transfer </a:t>
            </a:r>
            <a:r>
              <a:rPr lang="hr-HR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of</a:t>
            </a:r>
            <a:r>
              <a:rPr lang="hr-H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r-HR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knowledge</a:t>
            </a:r>
            <a:endParaRPr lang="hr-HR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575" y="3429000"/>
            <a:ext cx="611028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60325"/>
            <a:ext cx="6288088" cy="352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zervirano mjesto sadržaja 2"/>
          <p:cNvSpPr>
            <a:spLocks noGrp="1"/>
          </p:cNvSpPr>
          <p:nvPr>
            <p:ph idx="1"/>
          </p:nvPr>
        </p:nvSpPr>
        <p:spPr>
          <a:xfrm>
            <a:off x="7494588" y="790575"/>
            <a:ext cx="3762375" cy="1609725"/>
          </a:xfrm>
        </p:spPr>
        <p:txBody>
          <a:bodyPr/>
          <a:lstStyle/>
          <a:p>
            <a:r>
              <a:rPr lang="hr-HR" b="1" smtClean="0">
                <a:latin typeface="Andalus"/>
                <a:ea typeface="Andalus"/>
                <a:cs typeface="Andalus"/>
              </a:rPr>
              <a:t>Muzejske radionice</a:t>
            </a:r>
          </a:p>
          <a:p>
            <a:r>
              <a:rPr lang="hr-HR" b="1" smtClean="0">
                <a:latin typeface="Andalus"/>
                <a:ea typeface="Andalus"/>
                <a:cs typeface="Andalus"/>
              </a:rPr>
              <a:t>Museum workshops</a:t>
            </a:r>
            <a:endParaRPr lang="en-US" smtClean="0">
              <a:latin typeface="Andalus"/>
              <a:ea typeface="Andalus"/>
              <a:cs typeface="Andalus"/>
            </a:endParaRPr>
          </a:p>
        </p:txBody>
      </p:sp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" y="103188"/>
            <a:ext cx="6111875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975" y="2524125"/>
            <a:ext cx="5670550" cy="4252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120</Words>
  <Application>Microsoft Office PowerPoint</Application>
  <PresentationFormat>Custom</PresentationFormat>
  <Paragraphs>28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Calibri Light</vt:lpstr>
      <vt:lpstr>Andalus</vt:lpstr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Drveni brod –  nositelj tradicijske baštine</dc:title>
  <dc:creator>MBDB</dc:creator>
  <cp:lastModifiedBy>Vesna</cp:lastModifiedBy>
  <cp:revision>44</cp:revision>
  <dcterms:created xsi:type="dcterms:W3CDTF">2016-05-18T07:28:32Z</dcterms:created>
  <dcterms:modified xsi:type="dcterms:W3CDTF">2016-06-10T06:37:28Z</dcterms:modified>
</cp:coreProperties>
</file>